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E6E100"/>
    <a:srgbClr val="A6A200"/>
    <a:srgbClr val="00EA6A"/>
    <a:srgbClr val="FF5353"/>
    <a:srgbClr val="FF3B3B"/>
    <a:srgbClr val="DA0000"/>
    <a:srgbClr val="FFD347"/>
    <a:srgbClr val="4BB000"/>
    <a:srgbClr val="5BF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06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74649-638B-4CFF-A89E-DB1DFD649DE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4CFE2-FFB6-49F3-A05C-CADCBF4AF59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79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98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2E247-4CAF-4ADD-A6C3-3B03F306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BBA799-BE56-4024-BFE4-36AA9AE9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1C5F7-01F1-4EFA-A4EE-6E880FE8B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2297-4ADE-4CAF-B4CA-E6F9B02A7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4F830-1A78-4115-A441-45099E13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640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02DE3-E8B9-45AC-A6DE-9E6EC5D92E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19854-4CEB-458C-B4CF-B8EAE0DC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CF275-4854-47CF-B7CB-3B39E29A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9D90B-F844-4EB3-BF41-9252D578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0884-6814-46D8-BA31-27673D48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65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D2714-D382-45CB-9412-44A4068A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234AA-449F-40B6-B2C5-3FDDB35C8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EA234-A9C7-43AB-8388-FA03EC6A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2A75D-D205-452B-A8A9-F918E0524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F0390-DF25-4108-80FA-F88120485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486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6693-39B9-4960-AA6C-85D17B78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13FA7-CF29-43EE-8882-7C7918C8A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AF716-A952-4B17-B9A7-9AD2EEA8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1DCD5-E3CF-4802-90C8-0CDE8808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9BEA-0F68-4303-AE9B-6E466132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43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26CA-749D-4854-9114-6F5950D2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881B9-622A-4E29-B689-6E176CB73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A76B-D172-44EA-A183-D9D12478F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CCD352-424C-428D-B798-7E969A77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14373-575F-42A2-9C9C-7FCCB0B2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40B93-233F-4914-9308-2E035754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51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D096-918D-46E3-8D2D-489DBABA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9DDE1-C990-42B9-A65D-ADBCE9A29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DA14D-0679-4083-AD49-2FBDE218F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EF5DF-715E-4EB6-AA0E-86C97C603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B9C8D-EF30-45AF-8D09-FCFE3B201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C5845-0840-4EC5-8DAD-C7BC404FD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EFE0-738C-4139-B5DD-FACDB61C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924C6-D993-4743-AE5C-6AD0979C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97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E5A-D77E-474A-9CFA-A3C4CBD0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E9EFE-DB93-4787-BD55-B1542E36A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25F03-D405-41E3-9089-A2E0759B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3E5FC-180F-4569-A9BE-3E513CB9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57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FE0A-A77C-41AE-854B-DC478A71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9F486-7C13-4E8C-AFD1-D7DFD832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17453-7AA4-4999-94F5-7B52F76E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7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35E8-0DFD-44C5-BCDB-D6473A57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EC4AE-2D8B-4AD5-A91C-449834DCB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68B67-5544-40AD-984A-F66E191FA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8D83E-F34C-46AF-AD0C-75EB94DC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8E2F0-758A-4650-93DE-F8863F20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3345E-794F-4217-935F-32113882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32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5B26B-5EBE-4B90-BCF3-A8A2167E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7E5A76-67CF-4A3B-B877-252BBEDD3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B9879-015D-413A-A7AD-BC932A9F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78CA4-BED4-46EA-A618-A0A3A17A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70AC-B8B7-4FA6-AD48-827E07F0C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23B64-6EA5-49AE-8DE5-EBA1A4AA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232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"/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46A87-F46C-4AC9-8DD7-730E7A8C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4432E-BA40-426E-AF39-9FC13A553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E984-DDC8-40A7-8C1C-3529BCAA8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2FD99-57A2-4284-BCD3-706F68457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EE6B-AAD5-49DD-82BB-85DA7ADDF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15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C1EFC7-3CD5-4437-B371-282084C80C8A}"/>
              </a:ext>
            </a:extLst>
          </p:cNvPr>
          <p:cNvSpPr txBox="1"/>
          <p:nvPr/>
        </p:nvSpPr>
        <p:spPr>
          <a:xfrm>
            <a:off x="4061273" y="5101221"/>
            <a:ext cx="4069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40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EF87A4-0FB5-4B92-9A44-EFAF09871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273" y="880322"/>
            <a:ext cx="4069453" cy="40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58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28602-25CA-4358-81D5-20C3386C5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02" y="2059850"/>
            <a:ext cx="8145626" cy="3979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E4A2E3-27DD-440F-9391-02EE966C6C1F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COME LAVORIAMO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AE8C4-11EB-47A9-A12A-219E29D52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23631C-E8FB-463C-A062-17D363428F6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9607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2901B-E7A7-44AB-A7D9-AD6944D742DA}"/>
              </a:ext>
            </a:extLst>
          </p:cNvPr>
          <p:cNvSpPr txBox="1"/>
          <p:nvPr/>
        </p:nvSpPr>
        <p:spPr>
          <a:xfrm>
            <a:off x="836845" y="2280778"/>
            <a:ext cx="1045319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Informazioni statiche come password WIFI, solo per utenti autenticati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Filtri più accurati nelle pagine 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Gestione permessi utenti (utenti admin e utenti normali)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Stampante che aggrega i QR per ottimizzare l’utilizzo di fogli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B0BC86-AF0D-45B0-A0A7-44C6BA84A662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OBIETTIVI Q4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5EA7B-4E38-4092-A17A-F255047E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8D122-7450-4690-B88F-FD878BC5BE2A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726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F5AE10-95B3-46AC-8B2C-8DECBCCC05A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GRAZIE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994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666EE9-54AC-46E1-92E7-0521944CA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4930763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47127-4D91-422D-9E39-23AA400FC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3533957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B4F5C-FC93-41E8-BCC9-50B0E78E6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2137150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1F10B6-673D-4B46-84E3-53C07ECDE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740343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96CE4-93A2-4539-B5B7-5E4D01DFFC5E}"/>
              </a:ext>
            </a:extLst>
          </p:cNvPr>
          <p:cNvSpPr txBox="1"/>
          <p:nvPr/>
        </p:nvSpPr>
        <p:spPr>
          <a:xfrm>
            <a:off x="2128007" y="891105"/>
            <a:ext cx="3967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Delle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97E900-7060-43D1-8A7C-4248CA4FD63A}"/>
              </a:ext>
            </a:extLst>
          </p:cNvPr>
          <p:cNvSpPr/>
          <p:nvPr/>
        </p:nvSpPr>
        <p:spPr>
          <a:xfrm>
            <a:off x="2128007" y="1305597"/>
            <a:ext cx="2643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SirAnderson</a:t>
            </a:r>
            <a:r>
              <a:rPr lang="it-IT" sz="20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E7621-0877-4FE1-BF6D-7EF5E5FA2265}"/>
              </a:ext>
            </a:extLst>
          </p:cNvPr>
          <p:cNvSpPr txBox="1"/>
          <p:nvPr/>
        </p:nvSpPr>
        <p:spPr>
          <a:xfrm>
            <a:off x="2116785" y="2287174"/>
            <a:ext cx="2676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B05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Chesterfield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24FE4-D1AD-45F3-BE4C-F302B91F12E9}"/>
              </a:ext>
            </a:extLst>
          </p:cNvPr>
          <p:cNvSpPr/>
          <p:nvPr/>
        </p:nvSpPr>
        <p:spPr>
          <a:xfrm>
            <a:off x="2128007" y="2709985"/>
            <a:ext cx="29033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00EA6A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UnProgrammatore</a:t>
            </a:r>
            <a:r>
              <a:rPr lang="it-IT" dirty="0">
                <a:solidFill>
                  <a:srgbClr val="00EA6A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00EA6A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3FD186-3D12-42B3-9AD9-A15E214C3DD2}"/>
              </a:ext>
            </a:extLst>
          </p:cNvPr>
          <p:cNvSpPr txBox="1"/>
          <p:nvPr/>
        </p:nvSpPr>
        <p:spPr>
          <a:xfrm>
            <a:off x="2116786" y="3741490"/>
            <a:ext cx="1770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</a:t>
            </a:r>
            <a:r>
              <a:rPr lang="it-IT" dirty="0">
                <a:solidFill>
                  <a:schemeClr val="accent4"/>
                </a:solidFill>
              </a:rPr>
              <a:t> </a:t>
            </a:r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Bonzizz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D7F3CA-0F76-423E-A4AB-933D25C8B9FB}"/>
              </a:ext>
            </a:extLst>
          </p:cNvPr>
          <p:cNvSpPr/>
          <p:nvPr/>
        </p:nvSpPr>
        <p:spPr>
          <a:xfrm>
            <a:off x="2116786" y="4141232"/>
            <a:ext cx="29145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D347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FrancescoBonizzi</a:t>
            </a:r>
            <a:r>
              <a:rPr lang="it-IT" dirty="0">
                <a:solidFill>
                  <a:srgbClr val="FFD347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D347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FAEE87-F562-4133-941E-FA30AC01D15B}"/>
              </a:ext>
            </a:extLst>
          </p:cNvPr>
          <p:cNvSpPr txBox="1"/>
          <p:nvPr/>
        </p:nvSpPr>
        <p:spPr>
          <a:xfrm>
            <a:off x="2071742" y="5121373"/>
            <a:ext cx="305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Beatbox Mimmo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2DD27C-237B-435D-A1CB-BBD1E9E38174}"/>
              </a:ext>
            </a:extLst>
          </p:cNvPr>
          <p:cNvSpPr/>
          <p:nvPr/>
        </p:nvSpPr>
        <p:spPr>
          <a:xfrm>
            <a:off x="2071742" y="5534529"/>
            <a:ext cx="26581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5353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domeniconicoli</a:t>
            </a:r>
            <a:r>
              <a:rPr lang="it-IT" dirty="0">
                <a:solidFill>
                  <a:srgbClr val="FF5353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5353"/>
              </a:solidFill>
            </a:endParaRPr>
          </a:p>
        </p:txBody>
      </p:sp>
      <p:sp>
        <p:nvSpPr>
          <p:cNvPr id="21" name="AutoShape 2">
            <a:extLst>
              <a:ext uri="{FF2B5EF4-FFF2-40B4-BE49-F238E27FC236}">
                <a16:creationId xmlns:a16="http://schemas.microsoft.com/office/drawing/2014/main" id="{17579E20-BAF7-4815-AA38-2864945E44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438352" cy="143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D159E1-75D5-42F9-8729-341425AB6AB1}"/>
              </a:ext>
            </a:extLst>
          </p:cNvPr>
          <p:cNvSpPr txBox="1"/>
          <p:nvPr/>
        </p:nvSpPr>
        <p:spPr>
          <a:xfrm>
            <a:off x="8969939" y="415210"/>
            <a:ext cx="2823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50000"/>
                    <a:lumOff val="5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TEAM</a:t>
            </a:r>
            <a:endParaRPr lang="it-IT" sz="1200" dirty="0">
              <a:solidFill>
                <a:schemeClr val="tx1">
                  <a:lumMod val="50000"/>
                  <a:lumOff val="50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F4CD5F8-AEF3-4869-9F06-26CAFE9BF1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6B9079F-E68E-4FD6-98C0-BD07B256FC38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62932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8D7BD-BDFE-481A-ADBF-0F3B72594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16" y="724298"/>
            <a:ext cx="5448084" cy="544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1186C-2BFA-44E2-B53B-27A0852D9948}"/>
              </a:ext>
            </a:extLst>
          </p:cNvPr>
          <p:cNvSpPr txBox="1"/>
          <p:nvPr/>
        </p:nvSpPr>
        <p:spPr>
          <a:xfrm>
            <a:off x="6473020" y="2149268"/>
            <a:ext cx="39679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A6A2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Quacky</a:t>
            </a:r>
            <a:endParaRPr lang="it-IT" sz="2800" dirty="0">
              <a:solidFill>
                <a:srgbClr val="A6A2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00ED2F-5444-4959-B57C-350B31F20EE4}"/>
              </a:ext>
            </a:extLst>
          </p:cNvPr>
          <p:cNvSpPr txBox="1"/>
          <p:nvPr/>
        </p:nvSpPr>
        <p:spPr>
          <a:xfrm>
            <a:off x="6473020" y="3718928"/>
            <a:ext cx="4833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E6E1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 QuackQuack</a:t>
            </a:r>
            <a:endParaRPr lang="it-IT" sz="1050" dirty="0">
              <a:solidFill>
                <a:srgbClr val="E6E1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4DAD27-2A22-4436-A05E-0E64C4AF5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08663-F488-4FBE-8792-594C04D767F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6793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21571D-9395-443C-83EC-305EDE9CCF81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 </a:t>
            </a:r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B7355-F1A3-45C0-8CF3-6B85D3F2AF16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69EA9-7BC3-43B2-A572-0DB44823E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4AC4F-276D-4163-AEE1-FBD05B68FE6B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77196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5CC6FC-F1B8-42FA-8431-061720385759}"/>
              </a:ext>
            </a:extLst>
          </p:cNvPr>
          <p:cNvSpPr txBox="1"/>
          <p:nvPr/>
        </p:nvSpPr>
        <p:spPr>
          <a:xfrm>
            <a:off x="567655" y="1784428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Ovvero: quando manca la carta igienica ed è già troppo tardi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50530-9727-46AA-BFB3-6E7587915289}"/>
              </a:ext>
            </a:extLst>
          </p:cNvPr>
          <p:cNvSpPr txBox="1"/>
          <p:nvPr/>
        </p:nvSpPr>
        <p:spPr>
          <a:xfrm>
            <a:off x="1360757" y="218453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(e non deve risuccedere)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BEAC9E-3351-4EB4-A8E4-E5BCB4376FE6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Consumabili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98A00-E020-47A3-8B62-35FF8A81B58B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3E9569-2FFA-4E2B-A4C9-CAA3C804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633E71-FA6D-4650-AF1C-69727127837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8786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606B00-46B4-4487-ACA0-E01C81A3F996}"/>
              </a:ext>
            </a:extLst>
          </p:cNvPr>
          <p:cNvSpPr txBox="1"/>
          <p:nvPr/>
        </p:nvSpPr>
        <p:spPr>
          <a:xfrm>
            <a:off x="729499" y="5675923"/>
            <a:ext cx="8283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https://istag.azurewebsites.net/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WEB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0C559-9BC8-4265-A995-4BA56E053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975" y="3199148"/>
            <a:ext cx="2119760" cy="2119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87AF67-0069-4528-84CA-B7A2D6FC5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9" y="1590448"/>
            <a:ext cx="7526694" cy="36771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4262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2B1C810-321D-4E25-BFDB-697BEB419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0" y="1527514"/>
            <a:ext cx="9276631" cy="46285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FB3644A-E1AC-4878-A49A-53A823A0E7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50269"/>
            <a:ext cx="981342" cy="107947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3061A72-A436-47CE-A5D8-0F6FA2320684}"/>
              </a:ext>
            </a:extLst>
          </p:cNvPr>
          <p:cNvSpPr txBox="1"/>
          <p:nvPr/>
        </p:nvSpPr>
        <p:spPr>
          <a:xfrm>
            <a:off x="7623743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Storico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9958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476E3B-5450-4C0C-80B4-4B1D9219D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61199"/>
            <a:ext cx="981342" cy="11672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BE256F-8DB0-4968-A365-663E31FF4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1723"/>
            <a:ext cx="4665974" cy="471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4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B02261-69FB-4C6F-A660-AF19860B597D}"/>
              </a:ext>
            </a:extLst>
          </p:cNvPr>
          <p:cNvSpPr txBox="1"/>
          <p:nvPr/>
        </p:nvSpPr>
        <p:spPr>
          <a:xfrm>
            <a:off x="703647" y="2274838"/>
            <a:ext cx="109129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Autenticazione: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Azure Active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CC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Server: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web: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WebApp, VUE.JS, C#/JS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iOS: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Swift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Android: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1414C-3F84-4642-9EDB-7E8DB945982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INFRASTRUTTURA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774D0F-2E14-47FE-8AC6-6E7B56D46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C42D93-A971-4915-A14F-2208BF15C0A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8771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146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Windows Command 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Bonizzi</dc:creator>
  <cp:lastModifiedBy>Francesco Bonizzi</cp:lastModifiedBy>
  <cp:revision>59</cp:revision>
  <dcterms:created xsi:type="dcterms:W3CDTF">2019-07-20T07:31:31Z</dcterms:created>
  <dcterms:modified xsi:type="dcterms:W3CDTF">2019-07-20T11:10:38Z</dcterms:modified>
</cp:coreProperties>
</file>

<file path=docProps/thumbnail.jpeg>
</file>